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8" r:id="rId2"/>
    <p:sldId id="279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J’utilise la droite numérique pour calculer des additions.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calculer :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545AE8-58B0-1A13-0F3B-F2ECF235F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C2CEE1D-8140-8BAA-4130-8CAC8898701C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0535E95-B5DF-F930-CDBA-8319B37A17DB}"/>
              </a:ext>
            </a:extLst>
          </p:cNvPr>
          <p:cNvGrpSpPr/>
          <p:nvPr/>
        </p:nvGrpSpPr>
        <p:grpSpPr>
          <a:xfrm>
            <a:off x="2859207" y="3559714"/>
            <a:ext cx="623009" cy="1167869"/>
            <a:chOff x="2859207" y="3559714"/>
            <a:chExt cx="623009" cy="1167869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8BCDBE4-9CB8-82C5-23A1-8977F2668BE2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17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5C3396D-88D5-5416-F231-23A5F6EE0DD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3BC4102-49DB-D0A0-1BB7-810D478978E8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7ACD3D-397D-CB53-B3AA-6B2884FFE0C6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896F6BC-02DC-B5E2-4A7E-0F8DA91A4D4D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+ 5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172DA0D-9FAA-21A2-D3ED-2ACC6B769787}"/>
              </a:ext>
            </a:extLst>
          </p:cNvPr>
          <p:cNvGrpSpPr/>
          <p:nvPr/>
        </p:nvGrpSpPr>
        <p:grpSpPr>
          <a:xfrm>
            <a:off x="2859207" y="3559714"/>
            <a:ext cx="623009" cy="1167869"/>
            <a:chOff x="2859207" y="3559714"/>
            <a:chExt cx="623009" cy="1167869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F723695E-D50E-F71F-9CEC-9BFA509A0ACC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17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F30BD551-C1DB-443F-A6E0-35EB174E8BE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2EBB8C5C-9090-1146-46CB-BEEF30D92C41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376844-8175-F184-6EF8-E51F7F0B1FEC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6B8062E-227F-60EF-2171-BE3B0D61550B}"/>
              </a:ext>
            </a:extLst>
          </p:cNvPr>
          <p:cNvSpPr/>
          <p:nvPr/>
        </p:nvSpPr>
        <p:spPr>
          <a:xfrm>
            <a:off x="3170711" y="3392384"/>
            <a:ext cx="1219201" cy="281050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6F52FB7-3CB5-E83C-F232-7D83E9391DB1}"/>
              </a:ext>
            </a:extLst>
          </p:cNvPr>
          <p:cNvSpPr txBox="1"/>
          <p:nvPr/>
        </p:nvSpPr>
        <p:spPr>
          <a:xfrm>
            <a:off x="3423758" y="2934633"/>
            <a:ext cx="6230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+3</a:t>
            </a: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9944F2F1-DE4A-6412-86B6-CE0EF5386919}"/>
              </a:ext>
            </a:extLst>
          </p:cNvPr>
          <p:cNvSpPr/>
          <p:nvPr/>
        </p:nvSpPr>
        <p:spPr>
          <a:xfrm>
            <a:off x="4332360" y="3378882"/>
            <a:ext cx="901968" cy="334857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DD8601-A132-39CA-6109-B0FADD359943}"/>
              </a:ext>
            </a:extLst>
          </p:cNvPr>
          <p:cNvSpPr txBox="1"/>
          <p:nvPr/>
        </p:nvSpPr>
        <p:spPr>
          <a:xfrm>
            <a:off x="4423433" y="2934632"/>
            <a:ext cx="65464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+2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34CF1CF8-51FD-B228-386D-3DF82F8A58F0}"/>
              </a:ext>
            </a:extLst>
          </p:cNvPr>
          <p:cNvGrpSpPr/>
          <p:nvPr/>
        </p:nvGrpSpPr>
        <p:grpSpPr>
          <a:xfrm>
            <a:off x="4846804" y="3546310"/>
            <a:ext cx="623009" cy="1167869"/>
            <a:chOff x="2859207" y="3559714"/>
            <a:chExt cx="623009" cy="1167869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292B791-2FA5-D017-40D4-7C0B730C518C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FF0000"/>
                  </a:solidFill>
                </a:rPr>
                <a:t>22</a:t>
              </a:r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68D7BD0-6A50-E254-73BE-E91F9A81C41A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0BC942B8-C410-28DE-94C6-B7BBA1611064}"/>
              </a:ext>
            </a:extLst>
          </p:cNvPr>
          <p:cNvSpPr txBox="1"/>
          <p:nvPr/>
        </p:nvSpPr>
        <p:spPr>
          <a:xfrm>
            <a:off x="420770" y="1860482"/>
            <a:ext cx="872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5 = 3 + 2</a:t>
            </a:r>
          </a:p>
        </p:txBody>
      </p:sp>
    </p:spTree>
    <p:extLst>
      <p:ext uri="{BB962C8B-B14F-4D97-AF65-F5344CB8AC3E}">
        <p14:creationId xmlns:p14="http://schemas.microsoft.com/office/powerpoint/2010/main" val="174493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Utilise la droite graduée pour calculer :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16 + 7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545AE8-58B0-1A13-0F3B-F2ECF235F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DC2CEE1D-8140-8BAA-4130-8CAC8898701C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0535E95-B5DF-F930-CDBA-8319B37A17DB}"/>
              </a:ext>
            </a:extLst>
          </p:cNvPr>
          <p:cNvGrpSpPr/>
          <p:nvPr/>
        </p:nvGrpSpPr>
        <p:grpSpPr>
          <a:xfrm>
            <a:off x="2451488" y="3559714"/>
            <a:ext cx="623009" cy="1167869"/>
            <a:chOff x="2859207" y="3559714"/>
            <a:chExt cx="623009" cy="1167869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8BCDBE4-9CB8-82C5-23A1-8977F2668BE2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16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5C3396D-88D5-5416-F231-23A5F6EE0DD1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F3BC4102-49DB-D0A0-1BB7-810D478978E8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7ACD3D-397D-CB53-B3AA-6B2884FFE0C6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715670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475" t="58227"/>
          <a:stretch/>
        </p:blipFill>
        <p:spPr>
          <a:xfrm rot="5400000">
            <a:off x="4545214" y="-1095472"/>
            <a:ext cx="1167115" cy="107855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896F6BC-02DC-B5E2-4A7E-0F8DA91A4D4D}"/>
              </a:ext>
            </a:extLst>
          </p:cNvPr>
          <p:cNvSpPr txBox="1"/>
          <p:nvPr/>
        </p:nvSpPr>
        <p:spPr>
          <a:xfrm>
            <a:off x="59848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/>
              <a:t>2/2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16 + 7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EBB8C5C-9090-1146-46CB-BEEF30D92C41}"/>
              </a:ext>
            </a:extLst>
          </p:cNvPr>
          <p:cNvSpPr txBox="1"/>
          <p:nvPr/>
        </p:nvSpPr>
        <p:spPr>
          <a:xfrm>
            <a:off x="4046767" y="3559714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376844-8175-F184-6EF8-E51F7F0B1FEC}"/>
              </a:ext>
            </a:extLst>
          </p:cNvPr>
          <p:cNvSpPr txBox="1"/>
          <p:nvPr/>
        </p:nvSpPr>
        <p:spPr>
          <a:xfrm>
            <a:off x="8060647" y="3559715"/>
            <a:ext cx="623009" cy="540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30</a:t>
            </a:r>
          </a:p>
        </p:txBody>
      </p:sp>
      <p:sp>
        <p:nvSpPr>
          <p:cNvPr id="17" name="Flèche : courbe vers le bas 16">
            <a:extLst>
              <a:ext uri="{FF2B5EF4-FFF2-40B4-BE49-F238E27FC236}">
                <a16:creationId xmlns:a16="http://schemas.microsoft.com/office/drawing/2014/main" id="{86B8062E-227F-60EF-2171-BE3B0D61550B}"/>
              </a:ext>
            </a:extLst>
          </p:cNvPr>
          <p:cNvSpPr/>
          <p:nvPr/>
        </p:nvSpPr>
        <p:spPr>
          <a:xfrm>
            <a:off x="2762993" y="3392384"/>
            <a:ext cx="1626920" cy="281050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6F52FB7-3CB5-E83C-F232-7D83E9391DB1}"/>
              </a:ext>
            </a:extLst>
          </p:cNvPr>
          <p:cNvSpPr txBox="1"/>
          <p:nvPr/>
        </p:nvSpPr>
        <p:spPr>
          <a:xfrm>
            <a:off x="3236172" y="2934632"/>
            <a:ext cx="6230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+4</a:t>
            </a:r>
          </a:p>
        </p:txBody>
      </p:sp>
      <p:sp>
        <p:nvSpPr>
          <p:cNvPr id="19" name="Flèche : courbe vers le bas 18">
            <a:extLst>
              <a:ext uri="{FF2B5EF4-FFF2-40B4-BE49-F238E27FC236}">
                <a16:creationId xmlns:a16="http://schemas.microsoft.com/office/drawing/2014/main" id="{9944F2F1-DE4A-6412-86B6-CE0EF5386919}"/>
              </a:ext>
            </a:extLst>
          </p:cNvPr>
          <p:cNvSpPr/>
          <p:nvPr/>
        </p:nvSpPr>
        <p:spPr>
          <a:xfrm>
            <a:off x="4332360" y="3378882"/>
            <a:ext cx="1309686" cy="334857"/>
          </a:xfrm>
          <a:prstGeom prst="curved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DD8601-A132-39CA-6109-B0FADD359943}"/>
              </a:ext>
            </a:extLst>
          </p:cNvPr>
          <p:cNvSpPr txBox="1"/>
          <p:nvPr/>
        </p:nvSpPr>
        <p:spPr>
          <a:xfrm>
            <a:off x="4657600" y="2934631"/>
            <a:ext cx="65920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B050"/>
                </a:solidFill>
              </a:rPr>
              <a:t>+3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34CF1CF8-51FD-B228-386D-3DF82F8A58F0}"/>
              </a:ext>
            </a:extLst>
          </p:cNvPr>
          <p:cNvGrpSpPr/>
          <p:nvPr/>
        </p:nvGrpSpPr>
        <p:grpSpPr>
          <a:xfrm>
            <a:off x="5277807" y="3546310"/>
            <a:ext cx="623009" cy="1167869"/>
            <a:chOff x="2859207" y="3559714"/>
            <a:chExt cx="623009" cy="1167869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292B791-2FA5-D017-40D4-7C0B730C518C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FF0000"/>
                  </a:solidFill>
                </a:rPr>
                <a:t>23</a:t>
              </a:r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68D7BD0-6A50-E254-73BE-E91F9A81C41A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0BC942B8-C410-28DE-94C6-B7BBA1611064}"/>
              </a:ext>
            </a:extLst>
          </p:cNvPr>
          <p:cNvSpPr txBox="1"/>
          <p:nvPr/>
        </p:nvSpPr>
        <p:spPr>
          <a:xfrm>
            <a:off x="420770" y="1860482"/>
            <a:ext cx="872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7 = 4 + 3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6B400B0-D9FB-4759-36A2-F74A72AB1309}"/>
              </a:ext>
            </a:extLst>
          </p:cNvPr>
          <p:cNvGrpSpPr/>
          <p:nvPr/>
        </p:nvGrpSpPr>
        <p:grpSpPr>
          <a:xfrm>
            <a:off x="2451488" y="3559714"/>
            <a:ext cx="623009" cy="1167869"/>
            <a:chOff x="2859207" y="3559714"/>
            <a:chExt cx="623009" cy="1167869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3CAE0B5-144F-998F-FD70-3B0ECEE0D50E}"/>
                </a:ext>
              </a:extLst>
            </p:cNvPr>
            <p:cNvSpPr txBox="1"/>
            <p:nvPr/>
          </p:nvSpPr>
          <p:spPr>
            <a:xfrm>
              <a:off x="2859207" y="3559714"/>
              <a:ext cx="62300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rgbClr val="0070C0"/>
                  </a:solidFill>
                </a:rPr>
                <a:t>16</a:t>
              </a:r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F651B728-667E-56EE-E3A2-1FA1A0C564A7}"/>
                </a:ext>
              </a:extLst>
            </p:cNvPr>
            <p:cNvCxnSpPr>
              <a:cxnSpLocks/>
            </p:cNvCxnSpPr>
            <p:nvPr/>
          </p:nvCxnSpPr>
          <p:spPr>
            <a:xfrm>
              <a:off x="3170711" y="4079583"/>
              <a:ext cx="0" cy="64800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622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1334</TotalTime>
  <Words>77</Words>
  <Application>Microsoft Office PowerPoint</Application>
  <PresentationFormat>Affichage à l'écran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Utilise la droite graduée pour calculer : </vt:lpstr>
      <vt:lpstr>Correction</vt:lpstr>
      <vt:lpstr>Utilise la droite graduée pour calculer :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59</cp:revision>
  <dcterms:created xsi:type="dcterms:W3CDTF">2023-02-07T14:55:57Z</dcterms:created>
  <dcterms:modified xsi:type="dcterms:W3CDTF">2025-09-03T09:38:45Z</dcterms:modified>
</cp:coreProperties>
</file>